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orient="horz" pos="867" userDrawn="1">
          <p15:clr>
            <a:srgbClr val="A4A3A4"/>
          </p15:clr>
        </p15:guide>
        <p15:guide id="8" orient="horz" pos="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CFC"/>
    <a:srgbClr val="3144EA"/>
    <a:srgbClr val="DFEEF9"/>
    <a:srgbClr val="C8E1F4"/>
    <a:srgbClr val="288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8" autoAdjust="0"/>
    <p:restoredTop sz="99842" autoAdjust="0"/>
  </p:normalViewPr>
  <p:slideViewPr>
    <p:cSldViewPr snapToGrid="0" showGuides="1">
      <p:cViewPr varScale="1">
        <p:scale>
          <a:sx n="90" d="100"/>
          <a:sy n="90" d="100"/>
        </p:scale>
        <p:origin x="316" y="68"/>
      </p:cViewPr>
      <p:guideLst>
        <p:guide orient="horz" pos="2273"/>
        <p:guide pos="3840"/>
        <p:guide pos="211"/>
        <p:guide pos="7469"/>
        <p:guide orient="horz" pos="4201"/>
        <p:guide orient="horz" pos="867"/>
        <p:guide orient="horz" pos="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B6A09-EFF8-4466-A239-536C4D05F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075B0F-2BAC-4D34-955D-BE2221DCE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627FF7-C5B3-4C86-93C1-1DCE0E52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C3199-2962-41E2-91D3-B40C42E3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B58414-164E-4E7A-B551-D11C3B3B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1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7E46B-BBAC-4D77-B702-1FD870AE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53AEC5-224D-4FBB-9F9A-CB2FF0C10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253C72-AF8B-4906-9D3F-1CF0D8B4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F37171-8233-46D6-AD01-25D56DF6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C2DD23-2C7D-42AD-AA2D-EC64F0B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189890-F273-47E7-A273-1829CEFA1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2804DE-971D-48C6-9125-7AC26252D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5A40B8-9A0C-4E00-94EB-C0F6B351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75419B-ED00-4FDD-8E13-68FD9852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E15853-E6A3-4AC2-AAD1-D647D551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4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4DE99-0AE8-4A3E-BC28-1D19E589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167B59-D9AC-43DE-B303-FDF693BA8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209529-73B4-461E-8BC9-1DB04CE9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1594F0-0877-4AEF-870D-114A2434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A1E7C-C866-4391-AC88-98949692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8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B2E58-ABBF-4D63-954E-9D765C7C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23A77F-2F0E-4AA0-AB27-039C6F1C4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34E1D1-1A9B-447F-887E-9CDD3155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CEF3D6-ABB9-4B30-947B-582F4DD7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A3C55A-D192-451C-A058-DE838BD3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5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84FC-AD38-472A-9781-63D69E83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512D62-248D-4733-9EC5-A1A327CDA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9C5465-AFCE-465B-9A01-0DD0716F0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A7C9DF-51EB-4D29-A067-B34B9A57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5BE053-7D01-4D8A-99A2-BEE44812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159CCA-D6A5-4AE7-B27C-607BA425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2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E393D-E123-47F1-90DC-67270F24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2C68C7-4BF8-4061-94B1-863D99423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0ECAEF-4831-4482-824E-6D3ABE55E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1071BB-0DBB-4088-B3F6-A919C835E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630CED-1E4B-4F17-B374-D6DDB592F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BD7EB1-8E4E-4BC3-B47F-6F4FA790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5024B8-22E2-46D2-94AA-1B315542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86D951-6BC2-4239-8F29-255D13E0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9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3B172-5928-4AAA-91E6-4C1D03AB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06E5FC-987E-4194-BAAE-CB2D1CDB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71566A-C369-41BE-BD90-D0849371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4CCA268-ACBD-49F2-8349-5BB439CA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2">
            <a:extLst>
              <a:ext uri="{FF2B5EF4-FFF2-40B4-BE49-F238E27FC236}">
                <a16:creationId xmlns:a16="http://schemas.microsoft.com/office/drawing/2014/main" id="{98BBEE95-E959-4EAB-A89F-93112D66EA12}"/>
              </a:ext>
            </a:extLst>
          </p:cNvPr>
          <p:cNvSpPr/>
          <p:nvPr userDrawn="1"/>
        </p:nvSpPr>
        <p:spPr>
          <a:xfrm>
            <a:off x="6089649" y="1379525"/>
            <a:ext cx="5770114" cy="37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2000"/>
          </a:p>
        </p:txBody>
      </p:sp>
      <p:sp>
        <p:nvSpPr>
          <p:cNvPr id="6" name="Rectangle: Rounded Corners 38">
            <a:extLst>
              <a:ext uri="{FF2B5EF4-FFF2-40B4-BE49-F238E27FC236}">
                <a16:creationId xmlns:a16="http://schemas.microsoft.com/office/drawing/2014/main" id="{6A87AE98-8D22-40E4-AB8A-1F6824B0C267}"/>
              </a:ext>
            </a:extLst>
          </p:cNvPr>
          <p:cNvSpPr/>
          <p:nvPr userDrawn="1"/>
        </p:nvSpPr>
        <p:spPr>
          <a:xfrm>
            <a:off x="340703" y="1378874"/>
            <a:ext cx="3152789" cy="2227200"/>
          </a:xfrm>
          <a:prstGeom prst="rect">
            <a:avLst/>
          </a:prstGeom>
          <a:solidFill>
            <a:srgbClr val="EAEC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2000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0163C988-4534-4775-9169-7F5FEFDEDA9C}"/>
              </a:ext>
            </a:extLst>
          </p:cNvPr>
          <p:cNvSpPr/>
          <p:nvPr userDrawn="1"/>
        </p:nvSpPr>
        <p:spPr>
          <a:xfrm>
            <a:off x="-1" y="1"/>
            <a:ext cx="12192001" cy="1302520"/>
          </a:xfrm>
          <a:prstGeom prst="rect">
            <a:avLst/>
          </a:prstGeom>
          <a:solidFill>
            <a:srgbClr val="3144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670" tIns="13335" rIns="26670" bIns="13335" rtlCol="0" anchor="ctr"/>
          <a:lstStyle>
            <a:defPPr>
              <a:defRPr kern="1200" smtId="4294967295"/>
            </a:defPPr>
          </a:lstStyle>
          <a:p>
            <a:pPr algn="ctr"/>
            <a:endParaRPr lang="en-US" sz="1294"/>
          </a:p>
        </p:txBody>
      </p:sp>
      <p:sp>
        <p:nvSpPr>
          <p:cNvPr id="10" name="Rectangle: Rounded Corners 42">
            <a:extLst>
              <a:ext uri="{FF2B5EF4-FFF2-40B4-BE49-F238E27FC236}">
                <a16:creationId xmlns:a16="http://schemas.microsoft.com/office/drawing/2014/main" id="{1CDB2CBA-58DE-4A67-8EF6-DB1A083ABBA9}"/>
              </a:ext>
            </a:extLst>
          </p:cNvPr>
          <p:cNvSpPr/>
          <p:nvPr userDrawn="1"/>
        </p:nvSpPr>
        <p:spPr>
          <a:xfrm>
            <a:off x="332237" y="3682427"/>
            <a:ext cx="5691328" cy="2987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2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B75689-6C91-4D92-A0F9-E13304DA763D}"/>
              </a:ext>
            </a:extLst>
          </p:cNvPr>
          <p:cNvSpPr txBox="1"/>
          <p:nvPr userDrawn="1"/>
        </p:nvSpPr>
        <p:spPr>
          <a:xfrm>
            <a:off x="413526" y="3760382"/>
            <a:ext cx="4444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Материалы и методы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42">
            <a:extLst>
              <a:ext uri="{FF2B5EF4-FFF2-40B4-BE49-F238E27FC236}">
                <a16:creationId xmlns:a16="http://schemas.microsoft.com/office/drawing/2014/main" id="{9623C7CF-8536-4378-BD06-120E18BEF548}"/>
              </a:ext>
            </a:extLst>
          </p:cNvPr>
          <p:cNvSpPr/>
          <p:nvPr userDrawn="1"/>
        </p:nvSpPr>
        <p:spPr>
          <a:xfrm>
            <a:off x="3563259" y="1381188"/>
            <a:ext cx="2460306" cy="222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2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AF7B90-B767-4EA2-928F-AC90BE08CA15}"/>
              </a:ext>
            </a:extLst>
          </p:cNvPr>
          <p:cNvSpPr txBox="1"/>
          <p:nvPr userDrawn="1"/>
        </p:nvSpPr>
        <p:spPr>
          <a:xfrm>
            <a:off x="3633155" y="1435276"/>
            <a:ext cx="2148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Цель и задачи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479309-FADA-471B-A936-3E5360FA3C33}"/>
              </a:ext>
            </a:extLst>
          </p:cNvPr>
          <p:cNvSpPr txBox="1"/>
          <p:nvPr userDrawn="1"/>
        </p:nvSpPr>
        <p:spPr>
          <a:xfrm>
            <a:off x="6166799" y="1439387"/>
            <a:ext cx="270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Результаты и обсуждение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BD37B5B8-CDB5-46E7-997C-C5D1C0125796}"/>
              </a:ext>
            </a:extLst>
          </p:cNvPr>
          <p:cNvSpPr/>
          <p:nvPr userDrawn="1"/>
        </p:nvSpPr>
        <p:spPr>
          <a:xfrm>
            <a:off x="6089650" y="5156119"/>
            <a:ext cx="5770114" cy="1514147"/>
          </a:xfrm>
          <a:prstGeom prst="rect">
            <a:avLst/>
          </a:prstGeom>
          <a:solidFill>
            <a:srgbClr val="EAEC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200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003A60C-9073-4ED0-BE5F-F982439A6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750" y="209144"/>
            <a:ext cx="873354" cy="35045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66A533D-9D23-49D8-8906-3A890577232D}"/>
              </a:ext>
            </a:extLst>
          </p:cNvPr>
          <p:cNvSpPr txBox="1"/>
          <p:nvPr userDrawn="1"/>
        </p:nvSpPr>
        <p:spPr>
          <a:xfrm>
            <a:off x="413526" y="1435276"/>
            <a:ext cx="2148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Введение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AE1D45-89CA-4C68-BDC6-1E8436A55402}"/>
              </a:ext>
            </a:extLst>
          </p:cNvPr>
          <p:cNvSpPr txBox="1"/>
          <p:nvPr userDrawn="1"/>
        </p:nvSpPr>
        <p:spPr>
          <a:xfrm>
            <a:off x="6166799" y="5252228"/>
            <a:ext cx="270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Заключение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ECA1DE59-763F-4CF8-A3F8-0249B8D38B52}"/>
              </a:ext>
            </a:extLst>
          </p:cNvPr>
          <p:cNvSpPr txBox="1"/>
          <p:nvPr userDrawn="1"/>
        </p:nvSpPr>
        <p:spPr>
          <a:xfrm>
            <a:off x="308533" y="151520"/>
            <a:ext cx="4261358" cy="180819"/>
          </a:xfrm>
          <a:prstGeom prst="rect">
            <a:avLst/>
          </a:prstGeom>
        </p:spPr>
        <p:txBody>
          <a:bodyPr wrap="square" lIns="26670" tIns="13335" rIns="26670" bIns="13335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Постерный</a:t>
            </a:r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доклад</a:t>
            </a:r>
          </a:p>
        </p:txBody>
      </p:sp>
      <p:pic>
        <p:nvPicPr>
          <p:cNvPr id="40" name="Picture 2">
            <a:extLst>
              <a:ext uri="{FF2B5EF4-FFF2-40B4-BE49-F238E27FC236}">
                <a16:creationId xmlns:a16="http://schemas.microsoft.com/office/drawing/2014/main" id="{5468E31B-4E6C-4918-9054-E1524EB485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162" y="157160"/>
            <a:ext cx="439739" cy="43973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851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1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9EC25-C684-46D1-A1C4-7BF94FB1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0A445-4919-4E14-B211-3FE3AE0D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B1E3A9-519A-4791-9538-A4A3C87FC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3FBC5B-FA51-44CB-801B-EA5B2ED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FF5A3D-2278-45C6-B381-48310875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BBB042-9671-4BAA-B1CD-11DE0374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3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6A514-70EF-49A1-852F-1F1E3D09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0B22DAD-9816-4542-936F-88BAE51A2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AC4C4B-FB13-4252-A9C7-F90AD0130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A89474-0324-4BE0-BDD9-E48E658E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5CC3A0-A01C-4F29-9146-4450502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D19F7A-C422-48D2-A750-A7721FCD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9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9A53C-3E3A-492D-9031-D5929CF8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C233FE-1DEB-4FF8-AB82-1CC2B7067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BBCF45-FF52-454D-9E67-E3BD305B6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0EC1-9424-4282-87BE-24C5E94FF13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BE9096-DB70-4742-8F47-A47259E26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2C7DC-948B-4024-BDBF-8B5B627BE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849F-54AA-4CF0-B8CA-DE4F71A8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1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id="{08FCAFA6-57A8-4644-9B59-74DFAC3BD07C}"/>
              </a:ext>
            </a:extLst>
          </p:cNvPr>
          <p:cNvSpPr txBox="1"/>
          <p:nvPr/>
        </p:nvSpPr>
        <p:spPr>
          <a:xfrm>
            <a:off x="303454" y="312082"/>
            <a:ext cx="5547814" cy="909544"/>
          </a:xfrm>
          <a:prstGeom prst="rect">
            <a:avLst/>
          </a:prstGeom>
        </p:spPr>
        <p:txBody>
          <a:bodyPr lIns="26670" tIns="13335" rIns="26670" bIns="13335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Название НИР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4DAE753B-9469-4AC6-A298-12E8A0340049}"/>
              </a:ext>
            </a:extLst>
          </p:cNvPr>
          <p:cNvSpPr txBox="1"/>
          <p:nvPr/>
        </p:nvSpPr>
        <p:spPr>
          <a:xfrm>
            <a:off x="6533788" y="198179"/>
            <a:ext cx="3956313" cy="180819"/>
          </a:xfrm>
          <a:prstGeom prst="rect">
            <a:avLst/>
          </a:prstGeom>
        </p:spPr>
        <p:txBody>
          <a:bodyPr wrap="square" lIns="26670" tIns="13335" rIns="26670" bIns="13335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Название организации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97DEDC-AC46-48C9-9102-0AF141586FD6}"/>
              </a:ext>
            </a:extLst>
          </p:cNvPr>
          <p:cNvSpPr txBox="1"/>
          <p:nvPr/>
        </p:nvSpPr>
        <p:spPr>
          <a:xfrm>
            <a:off x="413526" y="3981254"/>
            <a:ext cx="5232902" cy="23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4000"/>
              </a:lnSpc>
            </a:pPr>
            <a:r>
              <a:rPr lang="ru-RU" sz="9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Текст блока материалы и методы (кегль 9) </a:t>
            </a:r>
            <a:endParaRPr lang="en-US" sz="900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20C2B0-284B-4449-B867-7BBC1D0AD321}"/>
              </a:ext>
            </a:extLst>
          </p:cNvPr>
          <p:cNvSpPr txBox="1"/>
          <p:nvPr/>
        </p:nvSpPr>
        <p:spPr>
          <a:xfrm>
            <a:off x="6166799" y="1658607"/>
            <a:ext cx="336589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Текст блока результаты и обсуждение (кегль 9)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0E3D40-6FD0-4974-8146-1414A5129D28}"/>
              </a:ext>
            </a:extLst>
          </p:cNvPr>
          <p:cNvSpPr txBox="1"/>
          <p:nvPr/>
        </p:nvSpPr>
        <p:spPr>
          <a:xfrm>
            <a:off x="3633155" y="1658607"/>
            <a:ext cx="2218112" cy="23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 kern="1200"/>
            </a:defPPr>
            <a:lvl1pPr algn="just">
              <a:lnSpc>
                <a:spcPct val="114000"/>
              </a:lnSpc>
              <a:defRPr sz="75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900" dirty="0">
                <a:solidFill>
                  <a:schemeClr val="bg2">
                    <a:lumMod val="25000"/>
                  </a:schemeClr>
                </a:solidFill>
              </a:rPr>
              <a:t>Текст блока цель и задачи (кегль 9)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AE3079-021A-468F-8E7E-3547473C604E}"/>
              </a:ext>
            </a:extLst>
          </p:cNvPr>
          <p:cNvSpPr txBox="1"/>
          <p:nvPr/>
        </p:nvSpPr>
        <p:spPr>
          <a:xfrm>
            <a:off x="6006070" y="653452"/>
            <a:ext cx="578008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ФИО авторов</a:t>
            </a:r>
          </a:p>
          <a:p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Факультет, курс, группа, направление подготовки (при наличии)</a:t>
            </a:r>
          </a:p>
          <a:p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Научный руководитель: ФИО, должность, звание</a:t>
            </a:r>
            <a:endParaRPr lang="ru-RU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9D870A1C-42D4-4466-835E-B53F9E8D01C9}"/>
              </a:ext>
            </a:extLst>
          </p:cNvPr>
          <p:cNvSpPr/>
          <p:nvPr/>
        </p:nvSpPr>
        <p:spPr>
          <a:xfrm>
            <a:off x="9695715" y="1510256"/>
            <a:ext cx="2082759" cy="3455270"/>
          </a:xfrm>
          <a:prstGeom prst="rect">
            <a:avLst/>
          </a:prstGeom>
          <a:ln w="6350">
            <a:solidFill>
              <a:srgbClr val="3144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Здесь могут быть расположены рисунки/схемы/таблицы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BCDAFB-D87A-4BDA-BAFD-03A15B168C92}"/>
              </a:ext>
            </a:extLst>
          </p:cNvPr>
          <p:cNvSpPr txBox="1"/>
          <p:nvPr/>
        </p:nvSpPr>
        <p:spPr>
          <a:xfrm>
            <a:off x="413526" y="1658607"/>
            <a:ext cx="2218112" cy="23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 kern="1200"/>
            </a:defPPr>
            <a:lvl1pPr algn="just">
              <a:lnSpc>
                <a:spcPct val="114000"/>
              </a:lnSpc>
              <a:defRPr sz="75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900" dirty="0">
                <a:solidFill>
                  <a:schemeClr val="bg2">
                    <a:lumMod val="25000"/>
                  </a:schemeClr>
                </a:solidFill>
              </a:rPr>
              <a:t>Текст введения (кегль 9)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0A8421E-965A-4CD9-9958-E015943EF320}"/>
              </a:ext>
            </a:extLst>
          </p:cNvPr>
          <p:cNvSpPr txBox="1"/>
          <p:nvPr/>
        </p:nvSpPr>
        <p:spPr>
          <a:xfrm>
            <a:off x="6166799" y="5471448"/>
            <a:ext cx="336589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Текст блока заключение (кегль 9)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28D3D18E-5A9B-4A41-A503-90B83BC215AB}"/>
              </a:ext>
            </a:extLst>
          </p:cNvPr>
          <p:cNvSpPr/>
          <p:nvPr/>
        </p:nvSpPr>
        <p:spPr>
          <a:xfrm>
            <a:off x="497506" y="5355260"/>
            <a:ext cx="2610881" cy="1203061"/>
          </a:xfrm>
          <a:prstGeom prst="rect">
            <a:avLst/>
          </a:prstGeom>
          <a:ln w="6350">
            <a:solidFill>
              <a:srgbClr val="3144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Здесь могут быть расположены рисунки/схемы/таблицы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B54CC8D-3B70-49CD-BA54-889B73C791FD}"/>
              </a:ext>
            </a:extLst>
          </p:cNvPr>
          <p:cNvSpPr/>
          <p:nvPr/>
        </p:nvSpPr>
        <p:spPr>
          <a:xfrm>
            <a:off x="3247415" y="5355260"/>
            <a:ext cx="2610881" cy="1203061"/>
          </a:xfrm>
          <a:prstGeom prst="rect">
            <a:avLst/>
          </a:prstGeom>
          <a:ln w="6350">
            <a:solidFill>
              <a:srgbClr val="3144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Здесь могут быть расположены рисунки/схемы/таблицы</a:t>
            </a:r>
          </a:p>
        </p:txBody>
      </p:sp>
      <p:sp>
        <p:nvSpPr>
          <p:cNvPr id="47" name="Рисунок 30" descr="лого">
            <a:extLst>
              <a:ext uri="{FF2B5EF4-FFF2-40B4-BE49-F238E27FC236}">
                <a16:creationId xmlns:a16="http://schemas.microsoft.com/office/drawing/2014/main" id="{247BEB3A-BA3E-49C3-8AD8-E754515326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069329" y="170205"/>
            <a:ext cx="396000" cy="3960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59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93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Nikita Andreevich Mitkin</cp:lastModifiedBy>
  <cp:revision>71</cp:revision>
  <dcterms:created xsi:type="dcterms:W3CDTF">2024-01-31T10:36:16Z</dcterms:created>
  <dcterms:modified xsi:type="dcterms:W3CDTF">2024-02-02T09:54:50Z</dcterms:modified>
</cp:coreProperties>
</file>